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6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4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image" Target="../media/image1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70.png"/><Relationship Id="rId5" Type="http://schemas.openxmlformats.org/officeDocument/2006/relationships/image" Target="../media/image14.png"/><Relationship Id="rId15" Type="http://schemas.openxmlformats.org/officeDocument/2006/relationships/image" Target="../media/image62.png"/><Relationship Id="rId10" Type="http://schemas.openxmlformats.org/officeDocument/2006/relationships/image" Target="../media/image69.png"/><Relationship Id="rId4" Type="http://schemas.openxmlformats.org/officeDocument/2006/relationships/image" Target="../media/image50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4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5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1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14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6.png"/><Relationship Id="rId3" Type="http://schemas.openxmlformats.org/officeDocument/2006/relationships/image" Target="../media/image17.png"/><Relationship Id="rId7" Type="http://schemas.openxmlformats.org/officeDocument/2006/relationships/image" Target="../media/image103.png"/><Relationship Id="rId12" Type="http://schemas.openxmlformats.org/officeDocument/2006/relationships/image" Target="../media/image98.png"/><Relationship Id="rId2" Type="http://schemas.openxmlformats.org/officeDocument/2006/relationships/image" Target="../media/image1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97.png"/><Relationship Id="rId5" Type="http://schemas.openxmlformats.org/officeDocument/2006/relationships/image" Target="../media/image14.png"/><Relationship Id="rId15" Type="http://schemas.openxmlformats.org/officeDocument/2006/relationships/image" Target="../media/image108.png"/><Relationship Id="rId10" Type="http://schemas.openxmlformats.org/officeDocument/2006/relationships/image" Target="../media/image96.png"/><Relationship Id="rId4" Type="http://schemas.openxmlformats.org/officeDocument/2006/relationships/image" Target="../media/image50.png"/><Relationship Id="rId9" Type="http://schemas.openxmlformats.org/officeDocument/2006/relationships/image" Target="../media/image105.png"/><Relationship Id="rId1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3.png"/><Relationship Id="rId3" Type="http://schemas.openxmlformats.org/officeDocument/2006/relationships/image" Target="../media/image17.png"/><Relationship Id="rId7" Type="http://schemas.openxmlformats.org/officeDocument/2006/relationships/image" Target="../media/image103.png"/><Relationship Id="rId12" Type="http://schemas.openxmlformats.org/officeDocument/2006/relationships/image" Target="../media/image9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12.png"/><Relationship Id="rId5" Type="http://schemas.openxmlformats.org/officeDocument/2006/relationships/image" Target="../media/image14.png"/><Relationship Id="rId10" Type="http://schemas.openxmlformats.org/officeDocument/2006/relationships/image" Target="../media/image111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5.png"/><Relationship Id="rId3" Type="http://schemas.openxmlformats.org/officeDocument/2006/relationships/image" Target="../media/image17.png"/><Relationship Id="rId7" Type="http://schemas.openxmlformats.org/officeDocument/2006/relationships/image" Target="../media/image103.png"/><Relationship Id="rId12" Type="http://schemas.openxmlformats.org/officeDocument/2006/relationships/image" Target="../media/image9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12.png"/><Relationship Id="rId5" Type="http://schemas.openxmlformats.org/officeDocument/2006/relationships/image" Target="../media/image14.png"/><Relationship Id="rId10" Type="http://schemas.openxmlformats.org/officeDocument/2006/relationships/image" Target="../media/image111.png"/><Relationship Id="rId4" Type="http://schemas.openxmlformats.org/officeDocument/2006/relationships/image" Target="../media/image50.png"/><Relationship Id="rId9" Type="http://schemas.openxmlformats.org/officeDocument/2006/relationships/image" Target="../media/image95.png"/><Relationship Id="rId1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6325" y="9183344"/>
            <a:ext cx="2735863" cy="4317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1303" y="8647604"/>
            <a:ext cx="3097594" cy="663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6528" y="2891723"/>
            <a:ext cx="9617944" cy="2120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8490" y="646563"/>
            <a:ext cx="4934953" cy="10899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1487" y="3356059"/>
            <a:ext cx="3678846" cy="4371818"/>
            <a:chOff x="13021487" y="3356059"/>
            <a:chExt cx="3678846" cy="4371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1487" y="3356059"/>
              <a:ext cx="3678846" cy="43718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8839" y="3637209"/>
            <a:ext cx="10982719" cy="38205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6401" y="3039829"/>
            <a:ext cx="1443598" cy="1443598"/>
            <a:chOff x="10166401" y="3039829"/>
            <a:chExt cx="1443598" cy="1443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6401" y="3039829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6401" y="6512857"/>
            <a:ext cx="1443598" cy="1443598"/>
            <a:chOff x="10166401" y="6512857"/>
            <a:chExt cx="1443598" cy="1443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6401" y="6512857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93373" y="3039829"/>
            <a:ext cx="1443598" cy="1443598"/>
            <a:chOff x="6693373" y="3039829"/>
            <a:chExt cx="1443598" cy="14435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73" y="3039829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3373" y="6512857"/>
            <a:ext cx="1443598" cy="1443598"/>
            <a:chOff x="6693373" y="6512857"/>
            <a:chExt cx="1443598" cy="1443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73" y="6512857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5902" y="4132358"/>
            <a:ext cx="2731568" cy="2731568"/>
            <a:chOff x="7785902" y="4132358"/>
            <a:chExt cx="2731568" cy="27315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5902" y="4132358"/>
              <a:ext cx="2731568" cy="2731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143" y="3100370"/>
            <a:ext cx="3928609" cy="1322518"/>
            <a:chOff x="11867143" y="3100370"/>
            <a:chExt cx="3928609" cy="13225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6667" y="3498466"/>
              <a:ext cx="3777368" cy="101584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9525" y="3062275"/>
              <a:ext cx="1686034" cy="4247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7143" y="6598571"/>
            <a:ext cx="3640584" cy="1322518"/>
            <a:chOff x="11867143" y="6598571"/>
            <a:chExt cx="3640584" cy="13225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6667" y="6996667"/>
              <a:ext cx="3504949" cy="101584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9049" y="6560477"/>
              <a:ext cx="1424910" cy="5047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78029" y="6726832"/>
            <a:ext cx="3640584" cy="1015649"/>
            <a:chOff x="2778029" y="6726832"/>
            <a:chExt cx="3640584" cy="1015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7553" y="7122814"/>
              <a:ext cx="3756130" cy="67121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9934" y="6688738"/>
              <a:ext cx="3816434" cy="49141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7553" y="3649786"/>
            <a:ext cx="3746416" cy="6616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39934" y="3215710"/>
            <a:ext cx="3835806" cy="42813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0716" y="4725249"/>
            <a:ext cx="2375661" cy="7189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639914" y="5320770"/>
            <a:ext cx="1005886" cy="1005886"/>
            <a:chOff x="8639914" y="5320770"/>
            <a:chExt cx="1005886" cy="10058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39914" y="5320770"/>
              <a:ext cx="1005886" cy="10058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20382" y="3366838"/>
            <a:ext cx="789581" cy="789581"/>
            <a:chOff x="7020382" y="3366838"/>
            <a:chExt cx="789581" cy="7895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20382" y="3366838"/>
              <a:ext cx="789581" cy="7895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14931" y="6834414"/>
            <a:ext cx="800484" cy="800484"/>
            <a:chOff x="7014931" y="6834414"/>
            <a:chExt cx="800484" cy="8004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4931" y="6834414"/>
              <a:ext cx="800484" cy="8004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08594" y="3382022"/>
            <a:ext cx="759213" cy="759213"/>
            <a:chOff x="10508594" y="3382022"/>
            <a:chExt cx="759213" cy="75921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08594" y="3382022"/>
              <a:ext cx="759213" cy="7592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29326" y="6875782"/>
            <a:ext cx="717748" cy="717748"/>
            <a:chOff x="10529326" y="6875782"/>
            <a:chExt cx="717748" cy="7177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29326" y="6875782"/>
              <a:ext cx="717748" cy="717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93373" y="3039829"/>
            <a:ext cx="1443598" cy="1443598"/>
            <a:chOff x="6693373" y="3039829"/>
            <a:chExt cx="1443598" cy="1443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73" y="3039829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3373" y="6512857"/>
            <a:ext cx="1443598" cy="1443598"/>
            <a:chOff x="6693373" y="6512857"/>
            <a:chExt cx="1443598" cy="1443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3373" y="6512857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85902" y="4132358"/>
            <a:ext cx="2731568" cy="2731568"/>
            <a:chOff x="7785902" y="4132358"/>
            <a:chExt cx="2731568" cy="27315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5902" y="4132358"/>
              <a:ext cx="2731568" cy="27315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10738" y="5387357"/>
            <a:ext cx="5495178" cy="7110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03119" y="4951166"/>
            <a:ext cx="791749" cy="5047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5877" y="7122810"/>
            <a:ext cx="5337435" cy="699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9934" y="6688734"/>
            <a:ext cx="3781977" cy="4247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5400" y="2949050"/>
            <a:ext cx="4796986" cy="1625158"/>
            <a:chOff x="1625400" y="2949050"/>
            <a:chExt cx="4796986" cy="16251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4925" y="3345031"/>
              <a:ext cx="4941216" cy="130930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39934" y="2910955"/>
              <a:ext cx="3793425" cy="4247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50716" y="4725249"/>
            <a:ext cx="2375661" cy="718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39914" y="5320770"/>
            <a:ext cx="1005886" cy="1005886"/>
            <a:chOff x="8639914" y="5320770"/>
            <a:chExt cx="1005886" cy="10058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39914" y="5320770"/>
              <a:ext cx="1005886" cy="10058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03204" y="6822687"/>
            <a:ext cx="823938" cy="823938"/>
            <a:chOff x="7003204" y="6822687"/>
            <a:chExt cx="823938" cy="823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03204" y="6822687"/>
              <a:ext cx="823938" cy="8239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23731" y="3270187"/>
            <a:ext cx="982883" cy="982883"/>
            <a:chOff x="6923731" y="3270187"/>
            <a:chExt cx="982883" cy="9828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3731" y="3270187"/>
              <a:ext cx="982883" cy="9828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40471" y="4776343"/>
            <a:ext cx="1443598" cy="1443598"/>
            <a:chOff x="10840471" y="4776343"/>
            <a:chExt cx="1443598" cy="144359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840471" y="4776343"/>
              <a:ext cx="1443598" cy="1443598"/>
              <a:chOff x="10840471" y="4776343"/>
              <a:chExt cx="1443598" cy="144359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40471" y="4776343"/>
                <a:ext cx="1443598" cy="144359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097347" y="5032297"/>
              <a:ext cx="475369" cy="475369"/>
              <a:chOff x="11097347" y="5032297"/>
              <a:chExt cx="475369" cy="4753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97347" y="5032297"/>
                <a:ext cx="475369" cy="475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324586" y="5479095"/>
              <a:ext cx="475369" cy="475369"/>
              <a:chOff x="11324586" y="5479095"/>
              <a:chExt cx="475369" cy="47536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324586" y="5479095"/>
                <a:ext cx="475369" cy="4753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596986" y="5032297"/>
              <a:ext cx="475369" cy="475369"/>
              <a:chOff x="11596986" y="5032297"/>
              <a:chExt cx="475369" cy="47536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96986" y="5032297"/>
                <a:ext cx="475369" cy="475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6126" y="3480428"/>
            <a:ext cx="5975478" cy="4123080"/>
            <a:chOff x="2016126" y="3480428"/>
            <a:chExt cx="5975478" cy="4123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6126" y="3480428"/>
              <a:ext cx="5975478" cy="41230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0390" y="3983954"/>
            <a:ext cx="8313271" cy="32074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030" y="8939913"/>
            <a:ext cx="6987216" cy="3398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5707" y="7594838"/>
            <a:ext cx="8146902" cy="6807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1399" y="7229589"/>
            <a:ext cx="2686110" cy="428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2084" y="5599536"/>
            <a:ext cx="5108483" cy="6712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60302" y="5239542"/>
            <a:ext cx="2752615" cy="4947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6851" y="3477396"/>
            <a:ext cx="4450959" cy="3664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7433" y="3117405"/>
            <a:ext cx="2625187" cy="49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9439" y="3358986"/>
            <a:ext cx="6577692" cy="6807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75768" y="2998996"/>
            <a:ext cx="2998168" cy="4818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30419" y="5623344"/>
            <a:ext cx="4647778" cy="671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08639" y="5215734"/>
            <a:ext cx="2459834" cy="491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3435" y="3450892"/>
            <a:ext cx="10138845" cy="4182154"/>
            <a:chOff x="4073435" y="3450892"/>
            <a:chExt cx="10138845" cy="41821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3435" y="3450892"/>
              <a:ext cx="10138845" cy="4182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9158284"/>
            <a:ext cx="6171429" cy="547030"/>
            <a:chOff x="6057143" y="9158284"/>
            <a:chExt cx="6171429" cy="547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9158284"/>
              <a:ext cx="6171429" cy="547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5720" y="2517972"/>
            <a:ext cx="11297669" cy="1069139"/>
            <a:chOff x="3655720" y="2517972"/>
            <a:chExt cx="11297669" cy="10691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55720" y="2517972"/>
              <a:ext cx="2412637" cy="1069139"/>
              <a:chOff x="3655720" y="2517972"/>
              <a:chExt cx="2412637" cy="10691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55720" y="2517972"/>
                <a:ext cx="827438" cy="1069139"/>
                <a:chOff x="3655720" y="2517972"/>
                <a:chExt cx="827438" cy="106913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55720" y="2517972"/>
                  <a:ext cx="827438" cy="106913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9713" y="2730176"/>
                <a:ext cx="942716" cy="6388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43597" y="2517972"/>
              <a:ext cx="3598521" cy="1069139"/>
              <a:chOff x="7343597" y="2517972"/>
              <a:chExt cx="3598521" cy="10691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7590" y="2730176"/>
                <a:ext cx="2093773" cy="75728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7343597" y="2517972"/>
                <a:ext cx="811621" cy="1069139"/>
                <a:chOff x="7343597" y="2517972"/>
                <a:chExt cx="811621" cy="106913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343597" y="2517972"/>
                  <a:ext cx="811621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014797" y="2517972"/>
              <a:ext cx="2938591" cy="1069139"/>
              <a:chOff x="12014797" y="2517972"/>
              <a:chExt cx="2938591" cy="10691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8541" y="2735986"/>
                <a:ext cx="1047230" cy="757287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2014797" y="2517972"/>
                <a:ext cx="818484" cy="1069139"/>
                <a:chOff x="12014797" y="2517972"/>
                <a:chExt cx="818484" cy="106913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014797" y="2517972"/>
                  <a:ext cx="818484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5915976" y="2957304"/>
              <a:ext cx="905140" cy="181028"/>
              <a:chOff x="5915976" y="2957304"/>
              <a:chExt cx="905140" cy="181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15976" y="2957304"/>
                <a:ext cx="905140" cy="1810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50230" y="2962028"/>
              <a:ext cx="905140" cy="181028"/>
              <a:chOff x="10750230" y="2962028"/>
              <a:chExt cx="905140" cy="181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50230" y="2962028"/>
                <a:ext cx="905140" cy="18102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9782" y="4213417"/>
            <a:ext cx="8780901" cy="31981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B1A19B-985B-574E-5FE7-B868DCAEFB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8919" y="4844574"/>
            <a:ext cx="10731311" cy="1855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9D59A-169D-3B9E-67FA-20F8FB861D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1644" y="7610015"/>
            <a:ext cx="10391682" cy="7539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5720" y="2517972"/>
            <a:ext cx="11297669" cy="1069139"/>
            <a:chOff x="3655720" y="2517972"/>
            <a:chExt cx="11297669" cy="10691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55720" y="2517972"/>
              <a:ext cx="2412637" cy="1069139"/>
              <a:chOff x="3655720" y="2517972"/>
              <a:chExt cx="2412637" cy="10691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55720" y="2517972"/>
                <a:ext cx="827438" cy="1069139"/>
                <a:chOff x="3655720" y="2517972"/>
                <a:chExt cx="827438" cy="106913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55720" y="2517972"/>
                  <a:ext cx="827438" cy="106913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9713" y="2730176"/>
                <a:ext cx="942716" cy="6388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43597" y="2517972"/>
              <a:ext cx="3598521" cy="1069139"/>
              <a:chOff x="7343597" y="2517972"/>
              <a:chExt cx="3598521" cy="10691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7590" y="2730176"/>
                <a:ext cx="2093773" cy="75728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7343597" y="2517972"/>
                <a:ext cx="811621" cy="1069139"/>
                <a:chOff x="7343597" y="2517972"/>
                <a:chExt cx="811621" cy="106913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343597" y="2517972"/>
                  <a:ext cx="811621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014797" y="2517972"/>
              <a:ext cx="2938591" cy="1069139"/>
              <a:chOff x="12014797" y="2517972"/>
              <a:chExt cx="2938591" cy="10691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8541" y="2735986"/>
                <a:ext cx="1047230" cy="757287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2014797" y="2517972"/>
                <a:ext cx="818484" cy="1069139"/>
                <a:chOff x="12014797" y="2517972"/>
                <a:chExt cx="818484" cy="106913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014797" y="2517972"/>
                  <a:ext cx="818484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5915976" y="2957304"/>
              <a:ext cx="905140" cy="181028"/>
              <a:chOff x="5915976" y="2957304"/>
              <a:chExt cx="905140" cy="181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15976" y="2957304"/>
                <a:ext cx="905140" cy="1810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50230" y="2962028"/>
              <a:ext cx="905140" cy="181028"/>
              <a:chOff x="10750230" y="2962028"/>
              <a:chExt cx="905140" cy="181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50230" y="2962028"/>
                <a:ext cx="905140" cy="18102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65669" y="4641340"/>
            <a:ext cx="4543958" cy="28897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72629A-FC1F-A190-181E-D5B78C6F62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1656" y="4508069"/>
            <a:ext cx="3406719" cy="636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11A84B-D0CD-E087-93C6-E2172386CB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1656" y="5644063"/>
            <a:ext cx="2252927" cy="636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89427-32EB-D7FE-36A7-7B78441C21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1655" y="6950104"/>
            <a:ext cx="9532907" cy="7572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10D41C-12C9-955C-C6AA-142A1C69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705632"/>
            <a:ext cx="6229350" cy="88757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5720" y="2517972"/>
            <a:ext cx="11297669" cy="1069139"/>
            <a:chOff x="3655720" y="2517972"/>
            <a:chExt cx="11297669" cy="10691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55720" y="2517972"/>
              <a:ext cx="2412637" cy="1069139"/>
              <a:chOff x="3655720" y="2517972"/>
              <a:chExt cx="2412637" cy="10691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55720" y="2517972"/>
                <a:ext cx="827438" cy="1069139"/>
                <a:chOff x="3655720" y="2517972"/>
                <a:chExt cx="827438" cy="106913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55720" y="2517972"/>
                  <a:ext cx="827438" cy="106913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9713" y="2730176"/>
                <a:ext cx="942716" cy="6388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43597" y="2517972"/>
              <a:ext cx="3598521" cy="1069139"/>
              <a:chOff x="7343597" y="2517972"/>
              <a:chExt cx="3598521" cy="10691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7590" y="2730176"/>
                <a:ext cx="2093773" cy="75728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7343597" y="2517972"/>
                <a:ext cx="811621" cy="1069139"/>
                <a:chOff x="7343597" y="2517972"/>
                <a:chExt cx="811621" cy="106913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343597" y="2517972"/>
                  <a:ext cx="811621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014797" y="2517972"/>
              <a:ext cx="2938591" cy="1069139"/>
              <a:chOff x="12014797" y="2517972"/>
              <a:chExt cx="2938591" cy="10691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8541" y="2735986"/>
                <a:ext cx="1047230" cy="757287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2014797" y="2517972"/>
                <a:ext cx="818484" cy="1069139"/>
                <a:chOff x="12014797" y="2517972"/>
                <a:chExt cx="818484" cy="106913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014797" y="2517972"/>
                  <a:ext cx="818484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5915976" y="2957304"/>
              <a:ext cx="905140" cy="181028"/>
              <a:chOff x="5915976" y="2957304"/>
              <a:chExt cx="905140" cy="181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15976" y="2957304"/>
                <a:ext cx="905140" cy="1810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50230" y="2962028"/>
              <a:ext cx="905140" cy="181028"/>
              <a:chOff x="10750230" y="2962028"/>
              <a:chExt cx="905140" cy="181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50230" y="2962028"/>
                <a:ext cx="905140" cy="18102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5715" y="3897464"/>
            <a:ext cx="5902320" cy="4567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85CA0-FE03-DC50-9CEA-2785FCCB18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0657" y="4405147"/>
            <a:ext cx="12344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08" y="974346"/>
            <a:ext cx="3048291" cy="15294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20144" y="2460410"/>
            <a:ext cx="1126305" cy="1084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5830" y="2614621"/>
            <a:ext cx="2019755" cy="8050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0144" y="4803912"/>
            <a:ext cx="1097733" cy="10974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15830" y="4956781"/>
            <a:ext cx="1734174" cy="789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0144" y="7327061"/>
            <a:ext cx="1135829" cy="1084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5830" y="7475616"/>
            <a:ext cx="3145288" cy="7894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5240" y="646563"/>
            <a:ext cx="6198372" cy="1091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5720" y="2517972"/>
            <a:ext cx="11297669" cy="1069139"/>
            <a:chOff x="3655720" y="2517972"/>
            <a:chExt cx="11297669" cy="10691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55720" y="2517972"/>
              <a:ext cx="2412637" cy="1069139"/>
              <a:chOff x="3655720" y="2517972"/>
              <a:chExt cx="2412637" cy="106913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655720" y="2517972"/>
                <a:ext cx="827438" cy="1069139"/>
                <a:chOff x="3655720" y="2517972"/>
                <a:chExt cx="827438" cy="106913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55720" y="2517972"/>
                  <a:ext cx="827438" cy="106913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9713" y="2730176"/>
                <a:ext cx="942716" cy="6388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43597" y="2517972"/>
              <a:ext cx="3598521" cy="1069139"/>
              <a:chOff x="7343597" y="2517972"/>
              <a:chExt cx="3598521" cy="10691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7590" y="2730176"/>
                <a:ext cx="2093773" cy="75728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7343597" y="2517972"/>
                <a:ext cx="811621" cy="1069139"/>
                <a:chOff x="7343597" y="2517972"/>
                <a:chExt cx="811621" cy="106913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343597" y="2517972"/>
                  <a:ext cx="811621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014797" y="2517972"/>
              <a:ext cx="2938591" cy="1069139"/>
              <a:chOff x="12014797" y="2517972"/>
              <a:chExt cx="2938591" cy="10691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8541" y="2735986"/>
                <a:ext cx="1047230" cy="757287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2014797" y="2517972"/>
                <a:ext cx="818484" cy="1069139"/>
                <a:chOff x="12014797" y="2517972"/>
                <a:chExt cx="818484" cy="106913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014797" y="2517972"/>
                  <a:ext cx="818484" cy="10691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5915976" y="2957304"/>
              <a:ext cx="905140" cy="181028"/>
              <a:chOff x="5915976" y="2957304"/>
              <a:chExt cx="905140" cy="1810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15976" y="2957304"/>
                <a:ext cx="905140" cy="1810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50230" y="2962028"/>
              <a:ext cx="905140" cy="181028"/>
              <a:chOff x="10750230" y="2962028"/>
              <a:chExt cx="905140" cy="181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50230" y="2962028"/>
                <a:ext cx="905140" cy="18102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5715" y="4559584"/>
            <a:ext cx="5275787" cy="4471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84BE9F-6FF1-18DB-E804-211C848D12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1607" y="5092627"/>
            <a:ext cx="123825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959" y="1976967"/>
            <a:ext cx="566749" cy="336993"/>
            <a:chOff x="1049959" y="1976967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959" y="1976967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259" y="1334125"/>
            <a:ext cx="2117680" cy="656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90949" y="1742521"/>
            <a:ext cx="113338" cy="113338"/>
            <a:chOff x="5190949" y="1742521"/>
            <a:chExt cx="113338" cy="113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949" y="1742521"/>
              <a:ext cx="113338" cy="1133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620" y="2897211"/>
            <a:ext cx="13894805" cy="33401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961" y="4049458"/>
            <a:ext cx="5154024" cy="17244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5839" y="8876286"/>
            <a:ext cx="2976128" cy="618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91" y="646563"/>
            <a:ext cx="2919391" cy="1134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3730" y="6074147"/>
            <a:ext cx="1778254" cy="1778254"/>
            <a:chOff x="8253730" y="6074147"/>
            <a:chExt cx="1778254" cy="17782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3730" y="6074147"/>
              <a:ext cx="1778254" cy="1778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8661" y="3827683"/>
            <a:ext cx="1709951" cy="1709951"/>
            <a:chOff x="3748661" y="3827683"/>
            <a:chExt cx="1709951" cy="17099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8661" y="3827683"/>
              <a:ext cx="1709951" cy="1709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10371" y="3827683"/>
            <a:ext cx="1709951" cy="1709951"/>
            <a:chOff x="13110371" y="3827683"/>
            <a:chExt cx="1709951" cy="17099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0371" y="3827683"/>
              <a:ext cx="1709951" cy="17099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6782" y="5485692"/>
            <a:ext cx="1284363" cy="6674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71921" y="5485692"/>
            <a:ext cx="1290135" cy="6674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38629" y="4050010"/>
            <a:ext cx="1265298" cy="1265298"/>
            <a:chOff x="6538629" y="4050010"/>
            <a:chExt cx="1265298" cy="12652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8629" y="4050010"/>
              <a:ext cx="1265298" cy="1265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1788" y="4050010"/>
            <a:ext cx="1265298" cy="1265298"/>
            <a:chOff x="10481788" y="4050010"/>
            <a:chExt cx="1265298" cy="12652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1788" y="4050010"/>
              <a:ext cx="1265298" cy="1265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26084" y="4379418"/>
            <a:ext cx="620840" cy="606482"/>
            <a:chOff x="5726084" y="4379418"/>
            <a:chExt cx="620840" cy="6064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6084" y="4379418"/>
              <a:ext cx="620840" cy="6064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4601" y="4379418"/>
            <a:ext cx="620840" cy="606482"/>
            <a:chOff x="12194601" y="4379418"/>
            <a:chExt cx="620840" cy="6064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4601" y="4379418"/>
              <a:ext cx="620840" cy="606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0972" y="5541969"/>
            <a:ext cx="620840" cy="606482"/>
            <a:chOff x="7640972" y="5541969"/>
            <a:chExt cx="620840" cy="6064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0">
              <a:off x="7640972" y="5541969"/>
              <a:ext cx="620840" cy="6064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53396" y="5504817"/>
            <a:ext cx="620840" cy="606482"/>
            <a:chOff x="10053396" y="5504817"/>
            <a:chExt cx="620840" cy="6064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0053396" y="5504817"/>
              <a:ext cx="620840" cy="60648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8849" y="7568131"/>
            <a:ext cx="2202230" cy="638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91" y="646563"/>
            <a:ext cx="2919391" cy="1134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59045" y="3173033"/>
            <a:ext cx="2188326" cy="7894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5192" y="3173033"/>
            <a:ext cx="2442231" cy="789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61264" y="5592857"/>
            <a:ext cx="5327473" cy="14286"/>
            <a:chOff x="6461264" y="5592857"/>
            <a:chExt cx="5327473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461264" y="5592857"/>
              <a:ext cx="532747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9958" y="4931868"/>
            <a:ext cx="3369089" cy="1970917"/>
            <a:chOff x="4209958" y="4931868"/>
            <a:chExt cx="3369089" cy="1970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9958" y="4931868"/>
              <a:ext cx="3369089" cy="1970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1810" y="5142857"/>
            <a:ext cx="1606018" cy="1759928"/>
            <a:chOff x="2101810" y="5142857"/>
            <a:chExt cx="1606018" cy="17599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1810" y="5142857"/>
              <a:ext cx="1606018" cy="1759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21596" y="5142857"/>
            <a:ext cx="1606018" cy="1759928"/>
            <a:chOff x="11121596" y="5142857"/>
            <a:chExt cx="1606018" cy="17599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1596" y="5142857"/>
              <a:ext cx="1606018" cy="17599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9799" y="5298403"/>
            <a:ext cx="3431757" cy="1237848"/>
            <a:chOff x="13279799" y="5298403"/>
            <a:chExt cx="3431757" cy="12378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79799" y="5298403"/>
              <a:ext cx="3431757" cy="123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91" y="646563"/>
            <a:ext cx="2919391" cy="1134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1349" y="8955294"/>
            <a:ext cx="4681697" cy="8942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1686" y="2323810"/>
            <a:ext cx="11442343" cy="6436318"/>
            <a:chOff x="3421686" y="2323810"/>
            <a:chExt cx="11442343" cy="64363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1686" y="2323810"/>
              <a:ext cx="11442343" cy="6436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88" y="646563"/>
            <a:ext cx="2814486" cy="1087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4707" y="4001709"/>
            <a:ext cx="6171429" cy="3080519"/>
            <a:chOff x="1794707" y="4001709"/>
            <a:chExt cx="6171429" cy="3080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4707" y="4001709"/>
              <a:ext cx="6171429" cy="30805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983038"/>
            <a:ext cx="7458838" cy="5117861"/>
            <a:chOff x="9142857" y="2983038"/>
            <a:chExt cx="7458838" cy="5117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983038"/>
              <a:ext cx="7458838" cy="5117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88" y="646563"/>
            <a:ext cx="2814486" cy="1087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0656" y="3686867"/>
            <a:ext cx="6171429" cy="3710204"/>
            <a:chOff x="9750656" y="3686867"/>
            <a:chExt cx="6171429" cy="3710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0656" y="3686867"/>
              <a:ext cx="6171429" cy="37102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63594" y="3527683"/>
            <a:ext cx="6171429" cy="4028571"/>
            <a:chOff x="2263594" y="3527683"/>
            <a:chExt cx="6171429" cy="40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3594" y="3527683"/>
              <a:ext cx="6171429" cy="40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7881" y="7628516"/>
            <a:ext cx="4012691" cy="5745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4954" y="7510544"/>
            <a:ext cx="3817709" cy="507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01713" y="1691253"/>
            <a:ext cx="566749" cy="336993"/>
            <a:chOff x="1310171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171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50921" y="646563"/>
            <a:ext cx="2814486" cy="1087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8435"/>
            <a:ext cx="9555110" cy="10008844"/>
            <a:chOff x="0" y="138435"/>
            <a:chExt cx="9555110" cy="100088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435"/>
              <a:ext cx="9555110" cy="100088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859" y="4075304"/>
            <a:ext cx="5398604" cy="2965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36318"/>
            <a:chOff x="0" y="2323810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91253"/>
            <a:ext cx="566749" cy="336993"/>
            <a:chOff x="8859483" y="1691253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91253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8688" y="646563"/>
            <a:ext cx="2814486" cy="1087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290100" cy="49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86" y="4173499"/>
            <a:ext cx="5038969" cy="2736940"/>
            <a:chOff x="1883186" y="4173499"/>
            <a:chExt cx="5038969" cy="27369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86" y="4173499"/>
              <a:ext cx="5038969" cy="2736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2980" y="2793527"/>
            <a:ext cx="6171429" cy="4433223"/>
            <a:chOff x="8262980" y="2793527"/>
            <a:chExt cx="6171429" cy="4433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2980" y="2793527"/>
              <a:ext cx="6171429" cy="4433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8183" y="3675885"/>
            <a:ext cx="4551857" cy="4568114"/>
            <a:chOff x="11808183" y="3675885"/>
            <a:chExt cx="4551857" cy="45681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8183" y="3675885"/>
              <a:ext cx="4551857" cy="456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김혜진</cp:lastModifiedBy>
  <cp:revision>3</cp:revision>
  <dcterms:created xsi:type="dcterms:W3CDTF">2023-03-20T00:34:58Z</dcterms:created>
  <dcterms:modified xsi:type="dcterms:W3CDTF">2023-03-19T15:42:14Z</dcterms:modified>
</cp:coreProperties>
</file>